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4F88B-905E-479D-9D6E-AD0C87C5BD7F}" type="datetimeFigureOut">
              <a:rPr lang="en-US" smtClean="0"/>
              <a:t>8/15/2011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88A7C-B902-48F6-A87D-FEB93B5954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Big amount of staff members – took a lot of the workload of leaky staff but did not</a:t>
            </a:r>
            <a:r>
              <a:rPr lang="en-US" baseline="0" dirty="0" smtClean="0"/>
              <a:t> get the same amount of recognition </a:t>
            </a:r>
          </a:p>
          <a:p>
            <a:pPr>
              <a:buFontTx/>
              <a:buChar char="-"/>
            </a:pPr>
            <a:r>
              <a:rPr lang="en-US" baseline="0" dirty="0" smtClean="0"/>
              <a:t> Points a bit to the tension between the fandom and the 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1D4F2-3571-4512-A7CF-A0602B1B577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D32F-535E-4742-95AE-D07E5BB80D43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6A77E-8EEC-4CF3-B25D-6678CD6CD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4D32F-535E-4742-95AE-D07E5BB80D43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6A77E-8EEC-4CF3-B25D-6678CD6CD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err="1" smtClean="0">
                <a:solidFill>
                  <a:srgbClr val="002060"/>
                </a:solidFill>
                <a:latin typeface="Algerian" pitchFamily="82" charset="0"/>
                <a:ea typeface="+mj-ea"/>
                <a:cs typeface="+mj-cs"/>
              </a:rPr>
              <a:t>Hpa</a:t>
            </a:r>
            <a:r>
              <a:rPr lang="en-US" sz="4400" b="1" dirty="0" smtClean="0">
                <a:solidFill>
                  <a:srgbClr val="002060"/>
                </a:solidFill>
                <a:latin typeface="Algerian" pitchFamily="82" charset="0"/>
                <a:ea typeface="+mj-ea"/>
                <a:cs typeface="+mj-cs"/>
              </a:rPr>
              <a:t> at </a:t>
            </a:r>
            <a:r>
              <a:rPr lang="en-US" sz="4400" b="1" dirty="0" err="1" smtClean="0">
                <a:solidFill>
                  <a:srgbClr val="002060"/>
                </a:solidFill>
                <a:latin typeface="Algerian" pitchFamily="82" charset="0"/>
                <a:ea typeface="+mj-ea"/>
                <a:cs typeface="+mj-cs"/>
              </a:rPr>
              <a:t>leakycon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horcruxes staf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228600"/>
            <a:ext cx="3657600" cy="2743200"/>
          </a:xfrm>
          <a:prstGeom prst="rect">
            <a:avLst/>
          </a:prstGeom>
        </p:spPr>
      </p:pic>
      <p:pic>
        <p:nvPicPr>
          <p:cNvPr id="10" name="Picture 9" descr="HPA co meetu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2590800"/>
            <a:ext cx="3657600" cy="2743200"/>
          </a:xfrm>
          <a:prstGeom prst="rect">
            <a:avLst/>
          </a:prstGeom>
        </p:spPr>
      </p:pic>
      <p:pic>
        <p:nvPicPr>
          <p:cNvPr id="11" name="Picture 10" descr="HPA volunteer staff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91000" y="2895600"/>
            <a:ext cx="3657600" cy="2743200"/>
          </a:xfrm>
          <a:prstGeom prst="rect">
            <a:avLst/>
          </a:prstGeom>
        </p:spPr>
      </p:pic>
      <p:pic>
        <p:nvPicPr>
          <p:cNvPr id="12" name="Picture 11" descr="HPA weapon we have is lov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953000" y="381000"/>
            <a:ext cx="297180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41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LeakyCon 2011 - presenting to the group</dc:title>
  <dc:creator>Neta</dc:creator>
  <dc:description/>
  <cp:lastModifiedBy>Neta</cp:lastModifiedBy>
  <cp:revision>33</cp:revision>
  <dcterms:created xsi:type="dcterms:W3CDTF">2011-07-26T18:56:16Z</dcterms:created>
  <dcterms:modified xsi:type="dcterms:W3CDTF">2011-08-16T03:52:08Z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LeakyCon 2011 - presenting to the group</vt:lpwstr>
  </property>
  <property fmtid="{D5CDD505-2E9C-101B-9397-08002B2CF9AE}" pid="3" name="SlideDescription">
    <vt:lpwstr/>
  </property>
</Properties>
</file>